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81" d="100"/>
          <a:sy n="81" d="100"/>
        </p:scale>
        <p:origin x="91" y="125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b="1" dirty="0"/>
              <a:t>What is Unix ?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280" y="136525"/>
            <a:ext cx="9243527" cy="1372616"/>
          </a:xfrm>
        </p:spPr>
        <p:txBody>
          <a:bodyPr>
            <a:noAutofit/>
          </a:bodyPr>
          <a:lstStyle/>
          <a:p>
            <a:r>
              <a:rPr lang="en-US" sz="32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200" b="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unix</a:t>
            </a:r>
            <a:r>
              <a:rPr lang="en-US" sz="32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operating system is a set of programs that act as a link between the computer and the user.</a:t>
            </a:r>
            <a:endParaRPr lang="en-ZA" sz="3200" b="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9F002B-622D-06C5-2CA1-B2D99DA4955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08309" y="1873820"/>
            <a:ext cx="8574833" cy="4722923"/>
          </a:xfrm>
        </p:spPr>
        <p:txBody>
          <a:bodyPr>
            <a:noAutofit/>
          </a:bodyPr>
          <a:lstStyle/>
          <a:p>
            <a:r>
              <a:rPr lang="en-US" sz="3200" dirty="0"/>
              <a:t>The computer programs that allocate the system resources and coordinate all the details of the computer's internals is called the </a:t>
            </a:r>
            <a:r>
              <a:rPr lang="en-US" sz="3200" b="1" dirty="0"/>
              <a:t>operating system</a:t>
            </a:r>
            <a:r>
              <a:rPr lang="en-US" sz="3200" dirty="0"/>
              <a:t> or the </a:t>
            </a:r>
            <a:r>
              <a:rPr lang="en-US" sz="3200" b="1" dirty="0"/>
              <a:t>kernel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984" y="0"/>
            <a:ext cx="8001498" cy="6757036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communicate with the kernel through a program known as the </a:t>
            </a:r>
            <a:r>
              <a:rPr lang="en-US" sz="3200" u="sng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en-US" sz="32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shell is a command line interpreter; it translates commands entered by the user and converts them into a language that is understood by the kernel.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0955" y="4836460"/>
            <a:ext cx="7933461" cy="1196179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UNIX was originally developed in 1969 by a group of </a:t>
            </a:r>
            <a:r>
              <a:rPr lang="en-US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at&amp;t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employees ken </a:t>
            </a:r>
            <a:r>
              <a:rPr lang="en-US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thompson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dennis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ritchie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douglas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mcilroy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joe </a:t>
            </a:r>
            <a:r>
              <a:rPr lang="en-US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ossanna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bell labs.</a:t>
            </a:r>
            <a:b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various </a:t>
            </a:r>
            <a:r>
              <a:rPr lang="en-US" sz="3600" b="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unix</a:t>
            </a:r>
            <a:r>
              <a:rPr lang="en-US" sz="36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variants available in the market. </a:t>
            </a:r>
            <a:r>
              <a:rPr lang="en-US" sz="3600" b="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solaris</a:t>
            </a:r>
            <a:r>
              <a:rPr lang="en-US" sz="36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unix</a:t>
            </a:r>
            <a:r>
              <a:rPr lang="en-US" sz="36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aix</a:t>
            </a:r>
            <a:r>
              <a:rPr lang="en-US" sz="36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hp </a:t>
            </a:r>
            <a:r>
              <a:rPr lang="en-US" sz="3600" b="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unix</a:t>
            </a:r>
            <a:r>
              <a:rPr lang="en-US" sz="36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600" b="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bsd</a:t>
            </a:r>
            <a:r>
              <a:rPr lang="en-US" sz="36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 few examples. </a:t>
            </a:r>
            <a:r>
              <a:rPr lang="en-US" sz="3600" b="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sz="36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a flavor of </a:t>
            </a:r>
            <a:r>
              <a:rPr lang="en-US" sz="3600" b="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unix</a:t>
            </a:r>
            <a:r>
              <a:rPr lang="en-US" sz="36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freely available.</a:t>
            </a:r>
            <a:br>
              <a:rPr lang="en-US" sz="20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89249" y="306581"/>
            <a:ext cx="7716415" cy="5860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people can use a Unix computer at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time; hence Unix is called a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multiuser system.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 can also run multiple programs at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time; hence Unix is a multitasking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5A3CE-A725-FD61-8BF8-8BB8AC943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4635" y="319879"/>
            <a:ext cx="5667569" cy="501215"/>
          </a:xfrm>
        </p:spPr>
        <p:txBody>
          <a:bodyPr>
            <a:normAutofit fontScale="90000"/>
          </a:bodyPr>
          <a:lstStyle/>
          <a:p>
            <a:br>
              <a:rPr lang="en-US" sz="3600" b="0" dirty="0"/>
            </a:br>
            <a:br>
              <a:rPr lang="en-US" sz="3600" b="0" dirty="0"/>
            </a:br>
            <a:br>
              <a:rPr lang="en-US" sz="3600" b="0" dirty="0"/>
            </a:br>
            <a:br>
              <a:rPr lang="en-US" sz="3600" b="0" dirty="0"/>
            </a:br>
            <a:r>
              <a:rPr lang="en-US" sz="3600" b="0" dirty="0"/>
              <a:t> </a:t>
            </a:r>
            <a:r>
              <a:rPr lang="en-US" sz="3600" dirty="0"/>
              <a:t>Unix Architecture</a:t>
            </a:r>
            <a:endParaRPr lang="en-US" dirty="0"/>
          </a:p>
        </p:txBody>
      </p:sp>
      <p:pic>
        <p:nvPicPr>
          <p:cNvPr id="8" name="Picture 7" descr="A diagram of software components">
            <a:extLst>
              <a:ext uri="{FF2B5EF4-FFF2-40B4-BE49-F238E27FC236}">
                <a16:creationId xmlns:a16="http://schemas.microsoft.com/office/drawing/2014/main" id="{5CB57C73-2E3B-5D1D-BC5D-D2C6A7DE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05" y="1228306"/>
            <a:ext cx="5968227" cy="48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ED0D3-6E45-A1EA-0B03-3BEF55000C6E}"/>
              </a:ext>
            </a:extLst>
          </p:cNvPr>
          <p:cNvSpPr txBox="1"/>
          <p:nvPr/>
        </p:nvSpPr>
        <p:spPr>
          <a:xfrm>
            <a:off x="803302" y="-66203"/>
            <a:ext cx="105485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concept that unites all the versions of Unix is the following four basics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0733E-D62F-6427-29F1-96C0D36C0AD5}"/>
              </a:ext>
            </a:extLst>
          </p:cNvPr>
          <p:cNvSpPr txBox="1"/>
          <p:nvPr/>
        </p:nvSpPr>
        <p:spPr>
          <a:xfrm>
            <a:off x="84841" y="1275933"/>
            <a:ext cx="110384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The kernel is the heart of the operating system. It interacts with the hardware and most of the tasks like memory management, task scheduling and file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The shell is the utility that processes your requests. When you type in a command at your terminal, the shell interprets the command and calls the program that you want. The shell uses standard syntax for all commands. C Shell,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Bourne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and Korn Shell are the most famous shells which are available with most of the Unix variants.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Commands and Utilities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There are various commands and utilities which you can make use of in your day to day activities.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etc. are few examples of commands and utilities. There are over 250 standard commands plus numerous others provided through 3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party software. All the commands come along with various options.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and Directories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All the data of Unix is organized into files. All files are then organized into directories. These directories are further organized into a tree-like structure called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filesystem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{8C76599F-70F4-404B-8DF0-0D293E24DF28}tf33968143_win32</Template>
  <TotalTime>32</TotalTime>
  <Words>438</Words>
  <Application>Microsoft Office PowerPoint</Application>
  <PresentationFormat>Widescreen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Times New Roman</vt:lpstr>
      <vt:lpstr>Custom</vt:lpstr>
      <vt:lpstr>What is Unix ? </vt:lpstr>
      <vt:lpstr>The unix operating system is a set of programs that act as a link between the computer and the user.</vt:lpstr>
      <vt:lpstr>Users communicate with the kernel through a program known as the shell. the shell is a command line interpreter; it translates commands entered by the user and converts them into a language that is understood by the kernel.</vt:lpstr>
      <vt:lpstr>UNIX was originally developed in 1969 by a group of at&amp;t employees ken thompson, dennis ritchie, douglas mcilroy, and joe ossanna at bell labs.  There are various unix variants available in the market. solaris unix, aix, hp unix and bsd are a few examples. linux is also a flavor of unix which is freely available. </vt:lpstr>
      <vt:lpstr>PowerPoint Presentation</vt:lpstr>
      <vt:lpstr>     Unix Architecture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Unix ? </dc:title>
  <dc:creator>Yao Dodzi Kpeteme</dc:creator>
  <cp:lastModifiedBy>Yao Dodzi Kpeteme</cp:lastModifiedBy>
  <cp:revision>1</cp:revision>
  <dcterms:created xsi:type="dcterms:W3CDTF">2024-03-12T14:06:15Z</dcterms:created>
  <dcterms:modified xsi:type="dcterms:W3CDTF">2024-03-12T14:39:04Z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